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82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4153793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2578708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076370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8706748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7621816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5300706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8988775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9361776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2902153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9512687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1464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883E4F-BA5D-4878-A189-2075F63D1984}" type="datetimeFigureOut">
              <a:rPr lang="es-CO" smtClean="0"/>
              <a:t>29/07/2014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5FB838-FC1F-48A9-B700-DF31CC64948C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1483916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4 CuadroTexto"/>
          <p:cNvSpPr txBox="1"/>
          <p:nvPr/>
        </p:nvSpPr>
        <p:spPr>
          <a:xfrm>
            <a:off x="38268" y="793993"/>
            <a:ext cx="2232248" cy="246221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del Anden</a:t>
            </a:r>
            <a:endParaRPr lang="es-CO" sz="1000" b="1" dirty="0"/>
          </a:p>
        </p:txBody>
      </p:sp>
      <p:sp>
        <p:nvSpPr>
          <p:cNvPr id="6" name="5 CuadroTexto"/>
          <p:cNvSpPr txBox="1"/>
          <p:nvPr/>
        </p:nvSpPr>
        <p:spPr>
          <a:xfrm>
            <a:off x="38268" y="1069503"/>
            <a:ext cx="2232248" cy="246221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del Antejardín</a:t>
            </a:r>
            <a:endParaRPr lang="es-CO" sz="1000" b="1" dirty="0"/>
          </a:p>
        </p:txBody>
      </p:sp>
      <p:sp>
        <p:nvSpPr>
          <p:cNvPr id="7" name="6 CuadroTexto"/>
          <p:cNvSpPr txBox="1"/>
          <p:nvPr/>
        </p:nvSpPr>
        <p:spPr>
          <a:xfrm>
            <a:off x="38268" y="1345013"/>
            <a:ext cx="2232248" cy="246221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del Paisaje</a:t>
            </a:r>
            <a:endParaRPr lang="es-CO" sz="1000" b="1" dirty="0"/>
          </a:p>
        </p:txBody>
      </p:sp>
      <p:sp>
        <p:nvSpPr>
          <p:cNvPr id="8" name="7 CuadroTexto"/>
          <p:cNvSpPr txBox="1"/>
          <p:nvPr/>
        </p:nvSpPr>
        <p:spPr>
          <a:xfrm>
            <a:off x="38268" y="1620523"/>
            <a:ext cx="2232248" cy="246221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 los Parques</a:t>
            </a:r>
            <a:endParaRPr lang="es-CO" sz="1000" b="1" dirty="0"/>
          </a:p>
        </p:txBody>
      </p:sp>
      <p:sp>
        <p:nvSpPr>
          <p:cNvPr id="9" name="8 CuadroTexto"/>
          <p:cNvSpPr txBox="1"/>
          <p:nvPr/>
        </p:nvSpPr>
        <p:spPr>
          <a:xfrm>
            <a:off x="38268" y="2162145"/>
            <a:ext cx="2232248" cy="40011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 la infraestructura de movilidad</a:t>
            </a:r>
            <a:endParaRPr lang="es-CO" sz="1000" b="1" dirty="0"/>
          </a:p>
        </p:txBody>
      </p:sp>
      <p:sp>
        <p:nvSpPr>
          <p:cNvPr id="10" name="9 CuadroTexto"/>
          <p:cNvSpPr txBox="1"/>
          <p:nvPr/>
        </p:nvSpPr>
        <p:spPr>
          <a:xfrm>
            <a:off x="38268" y="2626131"/>
            <a:ext cx="2232248" cy="246221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 los flujos de movilidad</a:t>
            </a:r>
            <a:endParaRPr lang="es-CO" sz="1000" b="1" dirty="0"/>
          </a:p>
        </p:txBody>
      </p:sp>
      <p:sp>
        <p:nvSpPr>
          <p:cNvPr id="11" name="10 CuadroTexto"/>
          <p:cNvSpPr txBox="1"/>
          <p:nvPr/>
        </p:nvSpPr>
        <p:spPr>
          <a:xfrm>
            <a:off x="38268" y="3242265"/>
            <a:ext cx="2232248" cy="246221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 la Edificación </a:t>
            </a:r>
            <a:endParaRPr lang="es-CO" sz="1000" b="1" dirty="0"/>
          </a:p>
        </p:txBody>
      </p:sp>
      <p:sp>
        <p:nvSpPr>
          <p:cNvPr id="12" name="11 CuadroTexto"/>
          <p:cNvSpPr txBox="1"/>
          <p:nvPr/>
        </p:nvSpPr>
        <p:spPr>
          <a:xfrm>
            <a:off x="38268" y="3530297"/>
            <a:ext cx="2232248" cy="246221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 la Estructura funcional</a:t>
            </a:r>
            <a:endParaRPr lang="es-CO" sz="1000" b="1" dirty="0"/>
          </a:p>
        </p:txBody>
      </p:sp>
      <p:sp>
        <p:nvSpPr>
          <p:cNvPr id="13" name="12 CuadroTexto"/>
          <p:cNvSpPr txBox="1"/>
          <p:nvPr/>
        </p:nvSpPr>
        <p:spPr>
          <a:xfrm>
            <a:off x="33415" y="3818329"/>
            <a:ext cx="2232248" cy="4001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 la Infraestructura de servicios públicos</a:t>
            </a:r>
            <a:endParaRPr lang="es-CO" sz="1000" b="1" dirty="0"/>
          </a:p>
        </p:txBody>
      </p:sp>
      <p:sp>
        <p:nvSpPr>
          <p:cNvPr id="14" name="13 CuadroTexto"/>
          <p:cNvSpPr txBox="1"/>
          <p:nvPr/>
        </p:nvSpPr>
        <p:spPr>
          <a:xfrm>
            <a:off x="33068" y="4970457"/>
            <a:ext cx="2232248" cy="246221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del Entorno Natural </a:t>
            </a:r>
            <a:endParaRPr lang="es-CO" sz="1000" b="1" dirty="0"/>
          </a:p>
        </p:txBody>
      </p:sp>
      <p:sp>
        <p:nvSpPr>
          <p:cNvPr id="15" name="14 CuadroTexto"/>
          <p:cNvSpPr txBox="1"/>
          <p:nvPr/>
        </p:nvSpPr>
        <p:spPr>
          <a:xfrm>
            <a:off x="2558548" y="1144958"/>
            <a:ext cx="1116124" cy="400110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del Espacio Publico</a:t>
            </a:r>
            <a:endParaRPr lang="es-CO" sz="1000" b="1" dirty="0"/>
          </a:p>
        </p:txBody>
      </p:sp>
      <p:sp>
        <p:nvSpPr>
          <p:cNvPr id="16" name="15 CuadroTexto"/>
          <p:cNvSpPr txBox="1"/>
          <p:nvPr/>
        </p:nvSpPr>
        <p:spPr>
          <a:xfrm>
            <a:off x="2572290" y="2253912"/>
            <a:ext cx="1102382" cy="40011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Calidad de la movilidad</a:t>
            </a:r>
            <a:endParaRPr lang="es-CO" sz="1000" b="1" dirty="0"/>
          </a:p>
        </p:txBody>
      </p:sp>
      <p:sp>
        <p:nvSpPr>
          <p:cNvPr id="17" name="16 CuadroTexto"/>
          <p:cNvSpPr txBox="1"/>
          <p:nvPr/>
        </p:nvSpPr>
        <p:spPr>
          <a:xfrm>
            <a:off x="2595557" y="3488486"/>
            <a:ext cx="1079115" cy="553998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Uso e infraestructura de la edificación </a:t>
            </a:r>
            <a:endParaRPr lang="es-CO" sz="1000" b="1" dirty="0"/>
          </a:p>
        </p:txBody>
      </p:sp>
      <p:sp>
        <p:nvSpPr>
          <p:cNvPr id="18" name="17 CuadroTexto"/>
          <p:cNvSpPr txBox="1"/>
          <p:nvPr/>
        </p:nvSpPr>
        <p:spPr>
          <a:xfrm>
            <a:off x="2558548" y="4869160"/>
            <a:ext cx="1116124" cy="400110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Idoneidad del Uso del Suelo</a:t>
            </a:r>
            <a:endParaRPr lang="es-CO" sz="1000" b="1" dirty="0"/>
          </a:p>
        </p:txBody>
      </p:sp>
      <p:sp>
        <p:nvSpPr>
          <p:cNvPr id="19" name="18 CuadroTexto"/>
          <p:cNvSpPr txBox="1"/>
          <p:nvPr/>
        </p:nvSpPr>
        <p:spPr>
          <a:xfrm>
            <a:off x="4214732" y="2253912"/>
            <a:ext cx="1116124" cy="400110"/>
          </a:xfrm>
          <a:prstGeom prst="rect">
            <a:avLst/>
          </a:prstGeom>
          <a:solidFill>
            <a:srgbClr val="C000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Síntesis Entorno Construido</a:t>
            </a:r>
            <a:endParaRPr lang="es-CO" sz="1000" b="1" dirty="0"/>
          </a:p>
        </p:txBody>
      </p:sp>
      <p:sp>
        <p:nvSpPr>
          <p:cNvPr id="20" name="19 CuadroTexto"/>
          <p:cNvSpPr txBox="1"/>
          <p:nvPr/>
        </p:nvSpPr>
        <p:spPr>
          <a:xfrm>
            <a:off x="4214732" y="4831451"/>
            <a:ext cx="1116124" cy="400110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Síntesis Entorno Natural</a:t>
            </a:r>
            <a:endParaRPr lang="es-CO" sz="1000" b="1" dirty="0"/>
          </a:p>
        </p:txBody>
      </p:sp>
      <p:sp>
        <p:nvSpPr>
          <p:cNvPr id="21" name="20 CuadroTexto"/>
          <p:cNvSpPr txBox="1"/>
          <p:nvPr/>
        </p:nvSpPr>
        <p:spPr>
          <a:xfrm>
            <a:off x="5076056" y="3622803"/>
            <a:ext cx="1116124" cy="246221"/>
          </a:xfrm>
          <a:prstGeom prst="rec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Susceptibilidad</a:t>
            </a:r>
            <a:endParaRPr lang="es-CO" sz="1000" b="1" dirty="0"/>
          </a:p>
        </p:txBody>
      </p:sp>
      <p:sp>
        <p:nvSpPr>
          <p:cNvPr id="22" name="21 CuadroTexto"/>
          <p:cNvSpPr txBox="1"/>
          <p:nvPr/>
        </p:nvSpPr>
        <p:spPr>
          <a:xfrm>
            <a:off x="6444208" y="3464386"/>
            <a:ext cx="1116124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Síntesis Factores de Exposición Natural</a:t>
            </a:r>
            <a:endParaRPr lang="es-CO" sz="1000" b="1" dirty="0"/>
          </a:p>
        </p:txBody>
      </p:sp>
      <p:sp>
        <p:nvSpPr>
          <p:cNvPr id="23" name="22 CuadroTexto"/>
          <p:cNvSpPr txBox="1"/>
          <p:nvPr/>
        </p:nvSpPr>
        <p:spPr>
          <a:xfrm>
            <a:off x="7789068" y="2464920"/>
            <a:ext cx="1116124" cy="24622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Radiación Solar</a:t>
            </a:r>
            <a:endParaRPr lang="es-CO" sz="1000" b="1" dirty="0"/>
          </a:p>
        </p:txBody>
      </p:sp>
      <p:sp>
        <p:nvSpPr>
          <p:cNvPr id="24" name="23 CuadroTexto"/>
          <p:cNvSpPr txBox="1"/>
          <p:nvPr/>
        </p:nvSpPr>
        <p:spPr>
          <a:xfrm>
            <a:off x="7789068" y="2992560"/>
            <a:ext cx="1116124" cy="24622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Precipitación </a:t>
            </a:r>
            <a:endParaRPr lang="es-CO" sz="1000" b="1" dirty="0"/>
          </a:p>
        </p:txBody>
      </p:sp>
      <p:sp>
        <p:nvSpPr>
          <p:cNvPr id="25" name="24 CuadroTexto"/>
          <p:cNvSpPr txBox="1"/>
          <p:nvPr/>
        </p:nvSpPr>
        <p:spPr>
          <a:xfrm>
            <a:off x="7812360" y="3464386"/>
            <a:ext cx="1116124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Temperatura del Aire</a:t>
            </a:r>
            <a:endParaRPr lang="es-CO" sz="1000" b="1" dirty="0"/>
          </a:p>
        </p:txBody>
      </p:sp>
      <p:sp>
        <p:nvSpPr>
          <p:cNvPr id="26" name="25 CuadroTexto"/>
          <p:cNvSpPr txBox="1"/>
          <p:nvPr/>
        </p:nvSpPr>
        <p:spPr>
          <a:xfrm>
            <a:off x="7812360" y="4149080"/>
            <a:ext cx="1116124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Humedad Relativa</a:t>
            </a:r>
            <a:endParaRPr lang="es-CO" sz="1000" b="1" dirty="0"/>
          </a:p>
        </p:txBody>
      </p:sp>
      <p:sp>
        <p:nvSpPr>
          <p:cNvPr id="27" name="26 CuadroTexto"/>
          <p:cNvSpPr txBox="1"/>
          <p:nvPr/>
        </p:nvSpPr>
        <p:spPr>
          <a:xfrm>
            <a:off x="7812360" y="4893512"/>
            <a:ext cx="1116124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Velocidad del Viento</a:t>
            </a:r>
            <a:endParaRPr lang="es-CO" sz="1000" b="1" dirty="0"/>
          </a:p>
        </p:txBody>
      </p:sp>
      <p:sp>
        <p:nvSpPr>
          <p:cNvPr id="28" name="27 CuadroTexto"/>
          <p:cNvSpPr txBox="1"/>
          <p:nvPr/>
        </p:nvSpPr>
        <p:spPr>
          <a:xfrm>
            <a:off x="5724128" y="4662247"/>
            <a:ext cx="1116124" cy="400110"/>
          </a:xfrm>
          <a:prstGeom prst="rect">
            <a:avLst/>
          </a:prstGeom>
          <a:solidFill>
            <a:srgbClr val="7030A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_tradnl" sz="1000" b="1" dirty="0" smtClean="0"/>
              <a:t>Nivel de Adaptabilidad</a:t>
            </a:r>
            <a:endParaRPr lang="es-CO" sz="1000" b="1" dirty="0"/>
          </a:p>
        </p:txBody>
      </p:sp>
      <p:cxnSp>
        <p:nvCxnSpPr>
          <p:cNvPr id="30" name="29 Conector angular"/>
          <p:cNvCxnSpPr>
            <a:stCxn id="5" idx="3"/>
            <a:endCxn id="15" idx="1"/>
          </p:cNvCxnSpPr>
          <p:nvPr/>
        </p:nvCxnSpPr>
        <p:spPr>
          <a:xfrm>
            <a:off x="2270516" y="917104"/>
            <a:ext cx="288032" cy="427909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31 Conector angular"/>
          <p:cNvCxnSpPr>
            <a:stCxn id="6" idx="3"/>
            <a:endCxn id="15" idx="1"/>
          </p:cNvCxnSpPr>
          <p:nvPr/>
        </p:nvCxnSpPr>
        <p:spPr>
          <a:xfrm>
            <a:off x="2270516" y="1192614"/>
            <a:ext cx="288032" cy="152399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33 Conector angular"/>
          <p:cNvCxnSpPr>
            <a:stCxn id="7" idx="3"/>
            <a:endCxn id="15" idx="1"/>
          </p:cNvCxnSpPr>
          <p:nvPr/>
        </p:nvCxnSpPr>
        <p:spPr>
          <a:xfrm flipV="1">
            <a:off x="2270516" y="1345013"/>
            <a:ext cx="288032" cy="123111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35 Conector angular"/>
          <p:cNvCxnSpPr>
            <a:stCxn id="8" idx="3"/>
            <a:endCxn id="15" idx="1"/>
          </p:cNvCxnSpPr>
          <p:nvPr/>
        </p:nvCxnSpPr>
        <p:spPr>
          <a:xfrm flipV="1">
            <a:off x="2270516" y="1345013"/>
            <a:ext cx="288032" cy="398621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37 Conector angular"/>
          <p:cNvCxnSpPr>
            <a:stCxn id="9" idx="3"/>
            <a:endCxn id="16" idx="1"/>
          </p:cNvCxnSpPr>
          <p:nvPr/>
        </p:nvCxnSpPr>
        <p:spPr>
          <a:xfrm>
            <a:off x="2270516" y="2362200"/>
            <a:ext cx="301774" cy="91767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39 Conector angular"/>
          <p:cNvCxnSpPr>
            <a:stCxn id="10" idx="3"/>
            <a:endCxn id="16" idx="1"/>
          </p:cNvCxnSpPr>
          <p:nvPr/>
        </p:nvCxnSpPr>
        <p:spPr>
          <a:xfrm flipV="1">
            <a:off x="2270516" y="2453967"/>
            <a:ext cx="301774" cy="295275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41 Conector angular"/>
          <p:cNvCxnSpPr>
            <a:stCxn id="11" idx="3"/>
            <a:endCxn id="17" idx="1"/>
          </p:cNvCxnSpPr>
          <p:nvPr/>
        </p:nvCxnSpPr>
        <p:spPr>
          <a:xfrm>
            <a:off x="2270516" y="3365376"/>
            <a:ext cx="325041" cy="400109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43 Conector angular"/>
          <p:cNvCxnSpPr>
            <a:stCxn id="12" idx="3"/>
            <a:endCxn id="17" idx="1"/>
          </p:cNvCxnSpPr>
          <p:nvPr/>
        </p:nvCxnSpPr>
        <p:spPr>
          <a:xfrm>
            <a:off x="2270516" y="3653408"/>
            <a:ext cx="325041" cy="112077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45 Conector angular"/>
          <p:cNvCxnSpPr>
            <a:stCxn id="13" idx="3"/>
            <a:endCxn id="17" idx="1"/>
          </p:cNvCxnSpPr>
          <p:nvPr/>
        </p:nvCxnSpPr>
        <p:spPr>
          <a:xfrm flipV="1">
            <a:off x="2265663" y="3765485"/>
            <a:ext cx="329894" cy="252899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47 Conector angular"/>
          <p:cNvCxnSpPr>
            <a:stCxn id="14" idx="3"/>
            <a:endCxn id="18" idx="1"/>
          </p:cNvCxnSpPr>
          <p:nvPr/>
        </p:nvCxnSpPr>
        <p:spPr>
          <a:xfrm flipV="1">
            <a:off x="2265316" y="5069215"/>
            <a:ext cx="293232" cy="24353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49 Conector angular"/>
          <p:cNvCxnSpPr>
            <a:stCxn id="15" idx="3"/>
            <a:endCxn id="19" idx="1"/>
          </p:cNvCxnSpPr>
          <p:nvPr/>
        </p:nvCxnSpPr>
        <p:spPr>
          <a:xfrm>
            <a:off x="3674672" y="1345013"/>
            <a:ext cx="540060" cy="1108954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51 Conector angular"/>
          <p:cNvCxnSpPr>
            <a:stCxn id="16" idx="3"/>
            <a:endCxn id="19" idx="1"/>
          </p:cNvCxnSpPr>
          <p:nvPr/>
        </p:nvCxnSpPr>
        <p:spPr>
          <a:xfrm>
            <a:off x="3674672" y="2453967"/>
            <a:ext cx="540060" cy="12700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53 Conector angular"/>
          <p:cNvCxnSpPr>
            <a:stCxn id="17" idx="3"/>
            <a:endCxn id="19" idx="1"/>
          </p:cNvCxnSpPr>
          <p:nvPr/>
        </p:nvCxnSpPr>
        <p:spPr>
          <a:xfrm flipV="1">
            <a:off x="3674672" y="2453967"/>
            <a:ext cx="540060" cy="1311518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55 Conector angular"/>
          <p:cNvCxnSpPr>
            <a:stCxn id="18" idx="3"/>
            <a:endCxn id="20" idx="1"/>
          </p:cNvCxnSpPr>
          <p:nvPr/>
        </p:nvCxnSpPr>
        <p:spPr>
          <a:xfrm flipV="1">
            <a:off x="3674672" y="5031506"/>
            <a:ext cx="540060" cy="37709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57 Conector angular"/>
          <p:cNvCxnSpPr>
            <a:stCxn id="19" idx="2"/>
            <a:endCxn id="21" idx="1"/>
          </p:cNvCxnSpPr>
          <p:nvPr/>
        </p:nvCxnSpPr>
        <p:spPr>
          <a:xfrm rot="16200000" flipH="1">
            <a:off x="4378479" y="3048337"/>
            <a:ext cx="1091892" cy="303262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59 Conector angular"/>
          <p:cNvCxnSpPr>
            <a:stCxn id="20" idx="0"/>
            <a:endCxn id="21" idx="1"/>
          </p:cNvCxnSpPr>
          <p:nvPr/>
        </p:nvCxnSpPr>
        <p:spPr>
          <a:xfrm rot="5400000" flipH="1" flipV="1">
            <a:off x="4381657" y="4137052"/>
            <a:ext cx="1085537" cy="303262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61 Conector angular"/>
          <p:cNvCxnSpPr>
            <a:stCxn id="23" idx="1"/>
            <a:endCxn id="22" idx="3"/>
          </p:cNvCxnSpPr>
          <p:nvPr/>
        </p:nvCxnSpPr>
        <p:spPr>
          <a:xfrm rot="10800000" flipV="1">
            <a:off x="7560332" y="2588031"/>
            <a:ext cx="228736" cy="1153354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63 Conector angular"/>
          <p:cNvCxnSpPr>
            <a:stCxn id="24" idx="1"/>
            <a:endCxn id="22" idx="3"/>
          </p:cNvCxnSpPr>
          <p:nvPr/>
        </p:nvCxnSpPr>
        <p:spPr>
          <a:xfrm rot="10800000" flipV="1">
            <a:off x="7560332" y="3115671"/>
            <a:ext cx="228736" cy="625714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65 Conector angular"/>
          <p:cNvCxnSpPr>
            <a:stCxn id="25" idx="1"/>
            <a:endCxn id="22" idx="3"/>
          </p:cNvCxnSpPr>
          <p:nvPr/>
        </p:nvCxnSpPr>
        <p:spPr>
          <a:xfrm rot="10800000" flipV="1">
            <a:off x="7560332" y="3664441"/>
            <a:ext cx="252028" cy="76944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67 Conector angular"/>
          <p:cNvCxnSpPr>
            <a:stCxn id="26" idx="1"/>
            <a:endCxn id="22" idx="3"/>
          </p:cNvCxnSpPr>
          <p:nvPr/>
        </p:nvCxnSpPr>
        <p:spPr>
          <a:xfrm rot="10800000">
            <a:off x="7560332" y="3741385"/>
            <a:ext cx="252028" cy="607750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69 Conector angular"/>
          <p:cNvCxnSpPr>
            <a:stCxn id="27" idx="1"/>
            <a:endCxn id="22" idx="3"/>
          </p:cNvCxnSpPr>
          <p:nvPr/>
        </p:nvCxnSpPr>
        <p:spPr>
          <a:xfrm rot="10800000">
            <a:off x="7560332" y="3741385"/>
            <a:ext cx="252028" cy="1352182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71 Conector angular"/>
          <p:cNvCxnSpPr>
            <a:stCxn id="21" idx="2"/>
            <a:endCxn id="28" idx="0"/>
          </p:cNvCxnSpPr>
          <p:nvPr/>
        </p:nvCxnSpPr>
        <p:spPr>
          <a:xfrm rot="16200000" flipH="1">
            <a:off x="5561543" y="3941599"/>
            <a:ext cx="793223" cy="648072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73 Conector angular"/>
          <p:cNvCxnSpPr>
            <a:stCxn id="22" idx="2"/>
            <a:endCxn id="28" idx="0"/>
          </p:cNvCxnSpPr>
          <p:nvPr/>
        </p:nvCxnSpPr>
        <p:spPr>
          <a:xfrm rot="5400000">
            <a:off x="6320299" y="3980275"/>
            <a:ext cx="643863" cy="720080"/>
          </a:xfrm>
          <a:prstGeom prst="bentConnector3">
            <a:avLst>
              <a:gd name="adj1" fmla="val 38165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0454262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90</Words>
  <Application>Microsoft Office PowerPoint</Application>
  <PresentationFormat>Presentación en pantalla (4:3)</PresentationFormat>
  <Paragraphs>24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Presentación de PowerPoint</vt:lpstr>
    </vt:vector>
  </TitlesOfParts>
  <Company>Univalle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Universidad del Valle</dc:creator>
  <cp:lastModifiedBy>Universidad del Valle</cp:lastModifiedBy>
  <cp:revision>12</cp:revision>
  <dcterms:created xsi:type="dcterms:W3CDTF">2014-07-29T15:27:43Z</dcterms:created>
  <dcterms:modified xsi:type="dcterms:W3CDTF">2014-07-29T17:18:01Z</dcterms:modified>
</cp:coreProperties>
</file>

<file path=docProps/thumbnail.jpeg>
</file>